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1" r:id="rId3"/>
    <p:sldId id="285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60" r:id="rId28"/>
    <p:sldId id="257" r:id="rId29"/>
    <p:sldId id="2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D471-3007-5D91-6096-385B3558E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0C5415-5FC6-682A-C48B-F1EAFD474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A6813-33A1-E99E-AE3D-98ABC9F14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F871E-288A-5049-762C-90A5E668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4F358-90F4-E08A-3ED1-AC91776A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8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4A9B-04DD-8C99-DC2B-795800EFB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35957-56E3-CC23-87AA-1B53D7D42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219DD-A472-1756-8CB7-A44ECB03A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62E4-0DD2-D668-052E-E9D09404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75F19-821C-8E14-5096-0506863CA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995F1A-293A-5428-526A-024836AB4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4E76B-F58B-3CD8-667A-FC6EC0B26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54747-73DF-5A01-B60A-8133CBA4D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53AE5-2DD9-EFC3-3247-EAF140B7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653EE-2544-D222-8531-4055BE67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ACACA-1949-0FAE-5515-82C75C4E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F53DF-F0F5-413B-67FF-B205816D9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63EFF-19A3-8C8E-F175-C745104D2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0EBFA-2F17-AE5D-EB9D-346F4AE96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19670-466B-7306-F8CB-320B807A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1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78C5-C0CF-E813-D0A8-A4698EE9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6CCC1-63C8-6B81-8D5D-27B0963D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FDB81-4E4D-5A47-69BF-D8F65D8B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53278-228E-C54F-923B-1D36CDF24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69392-9F38-56F1-8BD4-EC0A428C8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36BA5-93D2-A639-D7C9-9C7AD4CD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42922-6752-2B88-5007-D8B47F3FA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FD464-94DC-EA5E-5D33-E73DF1DE9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FB7E4-D779-DD93-716B-F4A6F5C28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E3111-7BCF-2F95-CBFD-42CBCAB0C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CCBEC-95D2-4F9F-68D1-31876B5E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2255-29A9-0980-D2AD-22307594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C8C0A-3404-575A-BBAB-CD0FEF67E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F3010-F013-6F89-5B75-04717ACC3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0AA8D-1277-440E-06D2-52D75AA64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E81C27-F4D4-D4FE-4D70-D8EE928D9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071002-554E-F37D-EB0C-251E926C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A9506B-3C5F-5FCA-19C0-B8914A9B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E0513B-3A07-86D5-0732-5C4CE1B6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2A48-46DC-81B0-CBBE-50ED656A0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BAD248-B17A-025D-5081-A1104355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91A3B-C50A-ECF4-7911-31E09EC8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2DBC7-E1A4-91A2-4496-9A73A4BA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A92729-CFD3-EEA5-ED05-8D3D425D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908C89-337E-AF05-2819-398F3EE5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4A9C3-F863-5549-A4F1-57194884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74F2-0897-3A70-3706-BF48CCE12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4AFC6-B638-476C-FF5A-F0396D67C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78EFF-FD9D-7B21-1D80-3AFEA8B37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38D17-F518-F92E-E880-0A5E6355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E65D1-D9C9-5A52-0D22-597F8D92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723BA-7530-2B6B-5957-607EDD8F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5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E2F0-7A52-0C06-F6A5-590973936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1A5EAF-2C1C-CEA6-F286-5D75FF480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FDC63-2A41-6CD0-A84D-83E4D669B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60E27-A5E1-0BBB-27F2-1039DBCD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398F0-C5E4-3DF3-B401-8D4FD4469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78051-978C-DFAF-61AB-129FA3970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0BCA72-7BB8-7E2F-369B-ACF4F799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A5D8B-9475-4DB4-4500-45CD9E4A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7E0CA-4AB2-B691-47F4-A9E7D84F31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984B1-6516-49FF-B25C-1D93CF508CC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A41A1-A589-8B31-CA05-FDC97E419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781AC-9832-1E6E-D225-A59AB6EF5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8E4F5-4194-4342-AB47-C665A47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design, envelope&#10;&#10;Description automatically generated">
            <a:extLst>
              <a:ext uri="{FF2B5EF4-FFF2-40B4-BE49-F238E27FC236}">
                <a16:creationId xmlns:a16="http://schemas.microsoft.com/office/drawing/2014/main" id="{23D6DA78-1B39-F120-27A3-C33C367F8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108F1D-FE0A-5EE3-1CF2-75A277D45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0912" cy="2835685"/>
          </a:xfrm>
        </p:spPr>
        <p:txBody>
          <a:bodyPr>
            <a:noAutofit/>
          </a:bodyPr>
          <a:lstStyle/>
          <a:p>
            <a:pPr algn="ctr"/>
            <a:r>
              <a:rPr lang="en-US" sz="10500" dirty="0">
                <a:latin typeface="+mn-lt"/>
              </a:rPr>
              <a:t>Welcome to ICF15!</a:t>
            </a:r>
          </a:p>
        </p:txBody>
      </p:sp>
    </p:spTree>
    <p:extLst>
      <p:ext uri="{BB962C8B-B14F-4D97-AF65-F5344CB8AC3E}">
        <p14:creationId xmlns:p14="http://schemas.microsoft.com/office/powerpoint/2010/main" val="37902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DFCBE2FF-A942-6767-FC87-159D88903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A92A656-199A-8B0D-9092-2F8C194C3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3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F53A0FB-4902-921B-0665-251070E2C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18F7570-BAB9-3A76-12BA-69D4ED2B3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30D7BD5-61D5-E1DC-23C8-2CAD64A47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3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18F11A3-17D5-780F-ACE4-EF10C8295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38ED750E-BA9C-BA9E-0729-E05553CD1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82A4B905-67AB-B4D3-6E5F-2CF16F3CB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907F59C-A3EB-65CF-16A0-A87622053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3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F40928E-741B-9757-3D0A-8E3947DD1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screenshot&#10;&#10;Description automatically generated">
            <a:extLst>
              <a:ext uri="{FF2B5EF4-FFF2-40B4-BE49-F238E27FC236}">
                <a16:creationId xmlns:a16="http://schemas.microsoft.com/office/drawing/2014/main" id="{D5511E2D-48B3-80B9-43B9-820330601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FEFD248-BE8F-7CC7-2CC6-389DC25B9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9E47854-CDC0-F037-50DD-C2DF4463F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CA5DEAEC-CA2E-A2D7-3BF4-C6B1A3758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478F8FF-01A8-1F52-3D16-C8AFD91AB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6ED46AC-D3B1-C8CE-2B6F-72C7EF150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DBE13C9-74D6-FAA2-5156-ED07D7516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22168D4-F66F-F12B-11C1-008D6BD57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91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0F95FDB-4F2D-E186-AE07-274636686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qr code&#10;&#10;Description automatically generated">
            <a:extLst>
              <a:ext uri="{FF2B5EF4-FFF2-40B4-BE49-F238E27FC236}">
                <a16:creationId xmlns:a16="http://schemas.microsoft.com/office/drawing/2014/main" id="{C1F72FAE-F050-D70A-41F1-27665C6B3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D96CF3D-52F9-1A31-FAB2-B1792011D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qr code&#10;&#10;Description automatically generated with low confidence">
            <a:extLst>
              <a:ext uri="{FF2B5EF4-FFF2-40B4-BE49-F238E27FC236}">
                <a16:creationId xmlns:a16="http://schemas.microsoft.com/office/drawing/2014/main" id="{372D0232-A3DF-A6FA-8B1A-C0E645D88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qr code&#10;&#10;Description automatically generated">
            <a:extLst>
              <a:ext uri="{FF2B5EF4-FFF2-40B4-BE49-F238E27FC236}">
                <a16:creationId xmlns:a16="http://schemas.microsoft.com/office/drawing/2014/main" id="{635E81E3-818E-BCF3-4740-E08B6F4BA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A49EED0-6218-1C52-2CFA-345D3A71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E289E00-88BF-D256-0ACE-ECA6EEE9E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6320691-C401-079B-9D84-58D367A5C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32FF14E6-5C21-81B8-515B-9868590C3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4E01AE2-A44A-742C-4B22-649F70616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</Words>
  <Application>Microsoft Office PowerPoint</Application>
  <PresentationFormat>Widescreen</PresentationFormat>
  <Paragraphs>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Welcome to ICF15!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Muhlstein, Christopher L</dc:creator>
  <cp:lastModifiedBy>Muhlstein, Christopher L</cp:lastModifiedBy>
  <cp:revision>10</cp:revision>
  <dcterms:created xsi:type="dcterms:W3CDTF">2023-06-11T02:46:26Z</dcterms:created>
  <dcterms:modified xsi:type="dcterms:W3CDTF">2023-06-12T04:01:42Z</dcterms:modified>
</cp:coreProperties>
</file>